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16648-3B4C-42E5-A969-A36057B48D69}" type="datetimeFigureOut">
              <a:rPr lang="id-ID" smtClean="0"/>
              <a:t>14/03/2023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41053-ADEF-408D-9C37-7F6BE1E872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95918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16648-3B4C-42E5-A969-A36057B48D69}" type="datetimeFigureOut">
              <a:rPr lang="id-ID" smtClean="0"/>
              <a:t>14/03/2023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41053-ADEF-408D-9C37-7F6BE1E872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86744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16648-3B4C-42E5-A969-A36057B48D69}" type="datetimeFigureOut">
              <a:rPr lang="id-ID" smtClean="0"/>
              <a:t>14/03/2023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41053-ADEF-408D-9C37-7F6BE1E872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64161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16648-3B4C-42E5-A969-A36057B48D69}" type="datetimeFigureOut">
              <a:rPr lang="id-ID" smtClean="0"/>
              <a:t>14/03/2023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41053-ADEF-408D-9C37-7F6BE1E872AC}" type="slidenum">
              <a:rPr lang="id-ID" smtClean="0"/>
              <a:t>‹#›</a:t>
            </a:fld>
            <a:endParaRPr lang="id-ID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44884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16648-3B4C-42E5-A969-A36057B48D69}" type="datetimeFigureOut">
              <a:rPr lang="id-ID" smtClean="0"/>
              <a:t>14/03/2023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41053-ADEF-408D-9C37-7F6BE1E872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836722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16648-3B4C-42E5-A969-A36057B48D69}" type="datetimeFigureOut">
              <a:rPr lang="id-ID" smtClean="0"/>
              <a:t>14/03/2023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41053-ADEF-408D-9C37-7F6BE1E872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827356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16648-3B4C-42E5-A969-A36057B48D69}" type="datetimeFigureOut">
              <a:rPr lang="id-ID" smtClean="0"/>
              <a:t>14/03/2023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41053-ADEF-408D-9C37-7F6BE1E872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855945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16648-3B4C-42E5-A969-A36057B48D69}" type="datetimeFigureOut">
              <a:rPr lang="id-ID" smtClean="0"/>
              <a:t>14/03/2023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41053-ADEF-408D-9C37-7F6BE1E872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626076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16648-3B4C-42E5-A969-A36057B48D69}" type="datetimeFigureOut">
              <a:rPr lang="id-ID" smtClean="0"/>
              <a:t>14/03/2023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41053-ADEF-408D-9C37-7F6BE1E872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52711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16648-3B4C-42E5-A969-A36057B48D69}" type="datetimeFigureOut">
              <a:rPr lang="id-ID" smtClean="0"/>
              <a:t>14/03/2023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41053-ADEF-408D-9C37-7F6BE1E872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95394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16648-3B4C-42E5-A969-A36057B48D69}" type="datetimeFigureOut">
              <a:rPr lang="id-ID" smtClean="0"/>
              <a:t>14/03/2023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41053-ADEF-408D-9C37-7F6BE1E872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51648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16648-3B4C-42E5-A969-A36057B48D69}" type="datetimeFigureOut">
              <a:rPr lang="id-ID" smtClean="0"/>
              <a:t>14/03/2023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41053-ADEF-408D-9C37-7F6BE1E872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14862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16648-3B4C-42E5-A969-A36057B48D69}" type="datetimeFigureOut">
              <a:rPr lang="id-ID" smtClean="0"/>
              <a:t>14/03/2023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41053-ADEF-408D-9C37-7F6BE1E872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34842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16648-3B4C-42E5-A969-A36057B48D69}" type="datetimeFigureOut">
              <a:rPr lang="id-ID" smtClean="0"/>
              <a:t>14/03/2023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41053-ADEF-408D-9C37-7F6BE1E872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70087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16648-3B4C-42E5-A969-A36057B48D69}" type="datetimeFigureOut">
              <a:rPr lang="id-ID" smtClean="0"/>
              <a:t>14/03/2023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41053-ADEF-408D-9C37-7F6BE1E872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11987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16648-3B4C-42E5-A969-A36057B48D69}" type="datetimeFigureOut">
              <a:rPr lang="id-ID" smtClean="0"/>
              <a:t>14/03/2023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41053-ADEF-408D-9C37-7F6BE1E872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62886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16648-3B4C-42E5-A969-A36057B48D69}" type="datetimeFigureOut">
              <a:rPr lang="id-ID" smtClean="0"/>
              <a:t>14/03/2023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41053-ADEF-408D-9C37-7F6BE1E872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19556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EC16648-3B4C-42E5-A969-A36057B48D69}" type="datetimeFigureOut">
              <a:rPr lang="id-ID" smtClean="0"/>
              <a:t>14/03/2023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AF41053-ADEF-408D-9C37-7F6BE1E872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27185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6E47887-C12F-B721-8BE2-5F4650CD18BD}"/>
              </a:ext>
            </a:extLst>
          </p:cNvPr>
          <p:cNvSpPr/>
          <p:nvPr/>
        </p:nvSpPr>
        <p:spPr>
          <a:xfrm>
            <a:off x="245719" y="118048"/>
            <a:ext cx="3560884" cy="465993"/>
          </a:xfrm>
          <a:prstGeom prst="round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b="1" dirty="0">
                <a:latin typeface="Bookman Old Style" panose="02050604050505020204" pitchFamily="18" charset="0"/>
              </a:rPr>
              <a:t>CROSS CUTTING 2023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C8783D-DFB9-1769-881A-68B7695CD62B}"/>
              </a:ext>
            </a:extLst>
          </p:cNvPr>
          <p:cNvSpPr/>
          <p:nvPr/>
        </p:nvSpPr>
        <p:spPr>
          <a:xfrm>
            <a:off x="1528957" y="911859"/>
            <a:ext cx="9237784" cy="70485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600" b="1" dirty="0">
                <a:latin typeface="Bookman Old Style" panose="02050604050505020204" pitchFamily="18" charset="0"/>
              </a:rPr>
              <a:t>MISI 3.</a:t>
            </a:r>
          </a:p>
          <a:p>
            <a:pPr algn="ctr"/>
            <a:r>
              <a:rPr lang="en-US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MEWUJUDKAN</a:t>
            </a:r>
            <a:r>
              <a:rPr lang="en-US" sz="1600" b="1" spc="-4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INOVASI</a:t>
            </a:r>
            <a:r>
              <a:rPr lang="en-US" sz="1600" b="1" spc="-25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PELAYANAN</a:t>
            </a:r>
            <a:r>
              <a:rPr lang="en-US" sz="1600" b="1" spc="-55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PUBLIK</a:t>
            </a:r>
            <a:r>
              <a:rPr lang="en-US" sz="1600" b="1" spc="-35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DAN</a:t>
            </a:r>
            <a:r>
              <a:rPr lang="en-US" sz="1600" b="1" spc="-3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PEMBANGUNAN</a:t>
            </a:r>
            <a:r>
              <a:rPr lang="en-US" sz="1600" b="1" spc="-35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KEMANDIRIAN</a:t>
            </a:r>
            <a:r>
              <a:rPr lang="en-US" sz="1600" b="1" spc="-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DESA</a:t>
            </a:r>
            <a:endParaRPr lang="id-ID" sz="16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332C629-FAB7-1A81-DE0A-181473FB4382}"/>
              </a:ext>
            </a:extLst>
          </p:cNvPr>
          <p:cNvSpPr/>
          <p:nvPr/>
        </p:nvSpPr>
        <p:spPr>
          <a:xfrm>
            <a:off x="5181009" y="1886023"/>
            <a:ext cx="2079654" cy="40460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STRATEGI UMUM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72255A-3115-3F12-0103-AB1F0BB058B3}"/>
              </a:ext>
            </a:extLst>
          </p:cNvPr>
          <p:cNvSpPr/>
          <p:nvPr/>
        </p:nvSpPr>
        <p:spPr>
          <a:xfrm>
            <a:off x="3797112" y="2324331"/>
            <a:ext cx="4701473" cy="5988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Meningkatnya Kepuasan Masyarakat terhadap Layanan Pemerintah Daerah</a:t>
            </a:r>
            <a:endParaRPr lang="id-ID" sz="18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704E7B5-53EB-F826-7223-FE7211B16BD5}"/>
              </a:ext>
            </a:extLst>
          </p:cNvPr>
          <p:cNvSpPr/>
          <p:nvPr/>
        </p:nvSpPr>
        <p:spPr>
          <a:xfrm>
            <a:off x="1528957" y="3271678"/>
            <a:ext cx="3172078" cy="480627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Meningkatnya Kepemilikan Dokumen Kependudukan dan Pencatatan Sipil</a:t>
            </a:r>
            <a:endParaRPr lang="id-ID" sz="1400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A5136A-59D7-EC11-9D4B-59BAE6227C6B}"/>
              </a:ext>
            </a:extLst>
          </p:cNvPr>
          <p:cNvSpPr/>
          <p:nvPr/>
        </p:nvSpPr>
        <p:spPr>
          <a:xfrm>
            <a:off x="7656373" y="3270809"/>
            <a:ext cx="3172078" cy="480627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Meningkatnya Kualitas Pengelolaan Informasi Administrasi Kependudukan</a:t>
            </a:r>
            <a:endParaRPr lang="id-ID" sz="1400" dirty="0">
              <a:solidFill>
                <a:schemeClr val="bg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8558C81-D29F-917D-AF41-E9DC07C3C217}"/>
              </a:ext>
            </a:extLst>
          </p:cNvPr>
          <p:cNvSpPr/>
          <p:nvPr/>
        </p:nvSpPr>
        <p:spPr>
          <a:xfrm>
            <a:off x="6891621" y="5150682"/>
            <a:ext cx="2481296" cy="495457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100" dirty="0"/>
              <a:t>Pengumpulan Data Kependudukan dan Pemanfaatan dan Penyajian Database Kependudukan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0016CAB-2AEB-0F14-016A-54A1FD1438BE}"/>
              </a:ext>
            </a:extLst>
          </p:cNvPr>
          <p:cNvSpPr/>
          <p:nvPr/>
        </p:nvSpPr>
        <p:spPr>
          <a:xfrm>
            <a:off x="6891621" y="5678507"/>
            <a:ext cx="2481296" cy="387080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100" dirty="0"/>
              <a:t>Penyelenggaraan Pengelolaan Informasi Administrasi Kependudukan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F8F3E12-FA92-D08A-8195-71E36A37FFA2}"/>
              </a:ext>
            </a:extLst>
          </p:cNvPr>
          <p:cNvSpPr/>
          <p:nvPr/>
        </p:nvSpPr>
        <p:spPr>
          <a:xfrm>
            <a:off x="6891621" y="6099292"/>
            <a:ext cx="2481296" cy="574643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100" dirty="0"/>
              <a:t>Pembinaan dan Pengawasan Pengelolaan Informasi Administrasi Kependudukan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59E1778-E8F5-2D64-6320-0DB4952D9686}"/>
              </a:ext>
            </a:extLst>
          </p:cNvPr>
          <p:cNvSpPr/>
          <p:nvPr/>
        </p:nvSpPr>
        <p:spPr>
          <a:xfrm>
            <a:off x="9814380" y="5171842"/>
            <a:ext cx="2028143" cy="359318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100" dirty="0"/>
              <a:t>Penyusunan Profil Kependudukan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CDB99838-78C2-7735-B07C-0DEAD0651088}"/>
              </a:ext>
            </a:extLst>
          </p:cNvPr>
          <p:cNvSpPr/>
          <p:nvPr/>
        </p:nvSpPr>
        <p:spPr>
          <a:xfrm>
            <a:off x="489620" y="4879200"/>
            <a:ext cx="2028143" cy="21982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200" dirty="0"/>
              <a:t>KEGIATAN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750D5BDA-A098-D247-8D14-76F6BEA4D45B}"/>
              </a:ext>
            </a:extLst>
          </p:cNvPr>
          <p:cNvSpPr/>
          <p:nvPr/>
        </p:nvSpPr>
        <p:spPr>
          <a:xfrm>
            <a:off x="2932351" y="4884640"/>
            <a:ext cx="2028143" cy="219822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200" dirty="0"/>
              <a:t>KEGIATAN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70BBF587-9D03-AC72-2A2F-01A05381CF90}"/>
              </a:ext>
            </a:extLst>
          </p:cNvPr>
          <p:cNvSpPr/>
          <p:nvPr/>
        </p:nvSpPr>
        <p:spPr>
          <a:xfrm>
            <a:off x="6891621" y="4898492"/>
            <a:ext cx="2481296" cy="21982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200" dirty="0"/>
              <a:t>KEGIATAN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1BD1BEC0-A36C-C22A-E731-341CB14311CE}"/>
              </a:ext>
            </a:extLst>
          </p:cNvPr>
          <p:cNvSpPr/>
          <p:nvPr/>
        </p:nvSpPr>
        <p:spPr>
          <a:xfrm>
            <a:off x="9814381" y="4915606"/>
            <a:ext cx="2028143" cy="2198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200" dirty="0"/>
              <a:t>KEGIATAN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4843F405-4802-99EB-714C-E4E56F7B197D}"/>
              </a:ext>
            </a:extLst>
          </p:cNvPr>
          <p:cNvSpPr/>
          <p:nvPr/>
        </p:nvSpPr>
        <p:spPr>
          <a:xfrm>
            <a:off x="477777" y="4236756"/>
            <a:ext cx="2028143" cy="387079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1400" dirty="0"/>
              <a:t>Pendaftaran Penduduk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5EAAF68-8343-B855-5976-AE1B6213B5BA}"/>
              </a:ext>
            </a:extLst>
          </p:cNvPr>
          <p:cNvSpPr/>
          <p:nvPr/>
        </p:nvSpPr>
        <p:spPr>
          <a:xfrm>
            <a:off x="2932351" y="4236756"/>
            <a:ext cx="2028142" cy="387079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1400" dirty="0"/>
              <a:t>Pencatatan Sipil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6D617804-E042-19E9-7112-1DD2CCC66538}"/>
              </a:ext>
            </a:extLst>
          </p:cNvPr>
          <p:cNvSpPr/>
          <p:nvPr/>
        </p:nvSpPr>
        <p:spPr>
          <a:xfrm>
            <a:off x="6891621" y="4236756"/>
            <a:ext cx="2481296" cy="428878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Pengelolaan</a:t>
            </a:r>
            <a:r>
              <a:rPr lang="en-US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Informasi</a:t>
            </a:r>
            <a:r>
              <a:rPr lang="en-US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Administrasi</a:t>
            </a:r>
            <a:r>
              <a:rPr lang="en-US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Kependudukan</a:t>
            </a:r>
            <a:endParaRPr lang="id-ID" sz="1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D4BFC851-1FD4-327C-62F0-94C8AAD94A53}"/>
              </a:ext>
            </a:extLst>
          </p:cNvPr>
          <p:cNvSpPr/>
          <p:nvPr/>
        </p:nvSpPr>
        <p:spPr>
          <a:xfrm>
            <a:off x="9814380" y="4236756"/>
            <a:ext cx="2028143" cy="428878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Pengelolaan</a:t>
            </a: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Profil</a:t>
            </a: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Kependudukan</a:t>
            </a:r>
            <a:endParaRPr lang="id-ID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45953D1-13A1-E447-AFBD-DC584F86A414}"/>
              </a:ext>
            </a:extLst>
          </p:cNvPr>
          <p:cNvSpPr/>
          <p:nvPr/>
        </p:nvSpPr>
        <p:spPr>
          <a:xfrm>
            <a:off x="477778" y="5128542"/>
            <a:ext cx="2028143" cy="387079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100" dirty="0"/>
              <a:t>Pelayanan Pendaftaran Penduduk 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8A7179C-2E87-1A3D-181C-76E0B997A53F}"/>
              </a:ext>
            </a:extLst>
          </p:cNvPr>
          <p:cNvSpPr/>
          <p:nvPr/>
        </p:nvSpPr>
        <p:spPr>
          <a:xfrm>
            <a:off x="489620" y="5543328"/>
            <a:ext cx="2028143" cy="34573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100" dirty="0"/>
              <a:t>Penataan Pendaftaran Penduduk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D13DFD9-651A-4521-2688-63648635650A}"/>
              </a:ext>
            </a:extLst>
          </p:cNvPr>
          <p:cNvSpPr/>
          <p:nvPr/>
        </p:nvSpPr>
        <p:spPr>
          <a:xfrm>
            <a:off x="2932351" y="5156302"/>
            <a:ext cx="2028143" cy="260283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100" dirty="0"/>
              <a:t>Pelayanan Pencatatan Sipil 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3E83ACB-F53D-2661-052E-DC586FC14483}"/>
              </a:ext>
            </a:extLst>
          </p:cNvPr>
          <p:cNvSpPr/>
          <p:nvPr/>
        </p:nvSpPr>
        <p:spPr>
          <a:xfrm>
            <a:off x="2932350" y="5452999"/>
            <a:ext cx="2028143" cy="387079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100" dirty="0"/>
              <a:t>Penyelenggaraan Pencatatan Sipil 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D5E3451-CAC1-FE70-ABD5-2BBB58BA7524}"/>
              </a:ext>
            </a:extLst>
          </p:cNvPr>
          <p:cNvSpPr/>
          <p:nvPr/>
        </p:nvSpPr>
        <p:spPr>
          <a:xfrm>
            <a:off x="2932350" y="5880330"/>
            <a:ext cx="2028143" cy="51652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100" dirty="0"/>
              <a:t>Pembinaan dan Pengawasan Penyelenggaraan Pencatatan Sipil </a:t>
            </a:r>
          </a:p>
        </p:txBody>
      </p: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00E8206B-5D8B-08E4-40B7-B6D2FBCE2886}"/>
              </a:ext>
            </a:extLst>
          </p:cNvPr>
          <p:cNvCxnSpPr>
            <a:cxnSpLocks/>
            <a:stCxn id="7" idx="2"/>
            <a:endCxn id="9" idx="0"/>
          </p:cNvCxnSpPr>
          <p:nvPr/>
        </p:nvCxnSpPr>
        <p:spPr>
          <a:xfrm rot="5400000">
            <a:off x="4457155" y="1580984"/>
            <a:ext cx="348536" cy="3032853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365347B3-889B-A826-34EA-10730D6ECE03}"/>
              </a:ext>
            </a:extLst>
          </p:cNvPr>
          <p:cNvCxnSpPr>
            <a:cxnSpLocks/>
            <a:stCxn id="7" idx="2"/>
            <a:endCxn id="10" idx="0"/>
          </p:cNvCxnSpPr>
          <p:nvPr/>
        </p:nvCxnSpPr>
        <p:spPr>
          <a:xfrm rot="16200000" flipH="1">
            <a:off x="7521297" y="1549693"/>
            <a:ext cx="347667" cy="3094563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2" name="Connector: Elbow 51">
            <a:extLst>
              <a:ext uri="{FF2B5EF4-FFF2-40B4-BE49-F238E27FC236}">
                <a16:creationId xmlns:a16="http://schemas.microsoft.com/office/drawing/2014/main" id="{7E0CDB23-528B-104D-C3BD-A8BED9DFF41C}"/>
              </a:ext>
            </a:extLst>
          </p:cNvPr>
          <p:cNvCxnSpPr>
            <a:cxnSpLocks/>
            <a:stCxn id="9" idx="2"/>
            <a:endCxn id="25" idx="0"/>
          </p:cNvCxnSpPr>
          <p:nvPr/>
        </p:nvCxnSpPr>
        <p:spPr>
          <a:xfrm rot="5400000">
            <a:off x="2061198" y="3182957"/>
            <a:ext cx="484451" cy="1623147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6" name="Connector: Elbow 55">
            <a:extLst>
              <a:ext uri="{FF2B5EF4-FFF2-40B4-BE49-F238E27FC236}">
                <a16:creationId xmlns:a16="http://schemas.microsoft.com/office/drawing/2014/main" id="{99E3F95F-C4FD-BC7B-2A76-7AD58BF5FFA4}"/>
              </a:ext>
            </a:extLst>
          </p:cNvPr>
          <p:cNvCxnSpPr>
            <a:cxnSpLocks/>
            <a:stCxn id="9" idx="2"/>
            <a:endCxn id="26" idx="0"/>
          </p:cNvCxnSpPr>
          <p:nvPr/>
        </p:nvCxnSpPr>
        <p:spPr>
          <a:xfrm rot="16200000" flipH="1">
            <a:off x="3288484" y="3578817"/>
            <a:ext cx="484451" cy="831426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8" name="Connector: Elbow 57">
            <a:extLst>
              <a:ext uri="{FF2B5EF4-FFF2-40B4-BE49-F238E27FC236}">
                <a16:creationId xmlns:a16="http://schemas.microsoft.com/office/drawing/2014/main" id="{3A932912-524A-33B7-0652-FB68501A3378}"/>
              </a:ext>
            </a:extLst>
          </p:cNvPr>
          <p:cNvCxnSpPr>
            <a:cxnSpLocks/>
            <a:stCxn id="10" idx="2"/>
            <a:endCxn id="27" idx="0"/>
          </p:cNvCxnSpPr>
          <p:nvPr/>
        </p:nvCxnSpPr>
        <p:spPr>
          <a:xfrm rot="5400000">
            <a:off x="8444681" y="3439025"/>
            <a:ext cx="485320" cy="1110143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0" name="Connector: Elbow 59">
            <a:extLst>
              <a:ext uri="{FF2B5EF4-FFF2-40B4-BE49-F238E27FC236}">
                <a16:creationId xmlns:a16="http://schemas.microsoft.com/office/drawing/2014/main" id="{68108C82-1E09-2DC6-6077-224398960F0F}"/>
              </a:ext>
            </a:extLst>
          </p:cNvPr>
          <p:cNvCxnSpPr>
            <a:cxnSpLocks/>
            <a:stCxn id="10" idx="2"/>
            <a:endCxn id="28" idx="0"/>
          </p:cNvCxnSpPr>
          <p:nvPr/>
        </p:nvCxnSpPr>
        <p:spPr>
          <a:xfrm rot="16200000" flipH="1">
            <a:off x="9792772" y="3201076"/>
            <a:ext cx="485320" cy="1586040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5494BE69-4D20-172D-03C3-3AA89C2618E6}"/>
              </a:ext>
            </a:extLst>
          </p:cNvPr>
          <p:cNvCxnSpPr>
            <a:cxnSpLocks/>
          </p:cNvCxnSpPr>
          <p:nvPr/>
        </p:nvCxnSpPr>
        <p:spPr>
          <a:xfrm flipH="1">
            <a:off x="1491848" y="4630659"/>
            <a:ext cx="1" cy="22794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F2AD58F8-FEFD-F96E-5F54-FECE56DA2530}"/>
              </a:ext>
            </a:extLst>
          </p:cNvPr>
          <p:cNvCxnSpPr/>
          <p:nvPr/>
        </p:nvCxnSpPr>
        <p:spPr>
          <a:xfrm flipH="1">
            <a:off x="3946421" y="4637483"/>
            <a:ext cx="1" cy="22794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2ED32883-7085-EC7E-465B-8B71C39D2D5B}"/>
              </a:ext>
            </a:extLst>
          </p:cNvPr>
          <p:cNvCxnSpPr/>
          <p:nvPr/>
        </p:nvCxnSpPr>
        <p:spPr>
          <a:xfrm flipH="1">
            <a:off x="8173207" y="4665634"/>
            <a:ext cx="1" cy="22794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65B25FE9-0CBA-1FA4-9750-25929B08A31C}"/>
              </a:ext>
            </a:extLst>
          </p:cNvPr>
          <p:cNvCxnSpPr/>
          <p:nvPr/>
        </p:nvCxnSpPr>
        <p:spPr>
          <a:xfrm flipH="1">
            <a:off x="10828451" y="4672458"/>
            <a:ext cx="1" cy="22794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2389927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95</TotalTime>
  <Words>93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Bookman Old Style</vt:lpstr>
      <vt:lpstr>Tw Cen MT</vt:lpstr>
      <vt:lpstr>Droplet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renvapor dukcapil</dc:creator>
  <cp:lastModifiedBy>renvapor dukcapil</cp:lastModifiedBy>
  <cp:revision>1</cp:revision>
  <dcterms:created xsi:type="dcterms:W3CDTF">2023-03-14T01:37:13Z</dcterms:created>
  <dcterms:modified xsi:type="dcterms:W3CDTF">2023-03-14T03:13:42Z</dcterms:modified>
</cp:coreProperties>
</file>